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B40"/>
    <a:srgbClr val="CA4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/>
    <p:restoredTop sz="94674"/>
  </p:normalViewPr>
  <p:slideViewPr>
    <p:cSldViewPr snapToGrid="0">
      <p:cViewPr>
        <p:scale>
          <a:sx n="155" d="100"/>
          <a:sy n="155" d="100"/>
        </p:scale>
        <p:origin x="-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D6E70-9403-DC44-BB88-3C92843607F2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8A2A-4E16-2F4F-AB56-2A62EE5EA5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70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8A2A-4E16-2F4F-AB56-2A62EE5EA5F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97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912A21-E106-CA6E-B243-6C5700AD3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C4A8BD-D533-C700-44B1-FC44AF08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9A242F-BACB-2DB2-B79E-F07DBA6B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0C31DC-E8CD-D321-3C7F-F2EC9477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678C55-80AC-F406-F354-A9134C6F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01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2D155-5952-8228-1965-3FA0D00A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AE5DA8C-4AA1-698F-4545-034C8208C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F7B9B2-C846-7D66-8525-D3EE7FA6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B44353-A009-5203-9EC9-BAA966D1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4DF025-3B94-7BA4-4351-3EB82802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09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3C988C8-5BE0-D545-7DDA-D39BE885B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DE0F7DC-5DFC-5DD1-C71A-D166D3C3B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1B8905-C69B-A707-8C34-50983A52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891112-CCCC-E9CC-87ED-C63638DF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2C8DF6-ABEA-C6C4-1411-0A9474C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40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EAFFDB-CE8A-9CF2-C91A-EC3C124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88B7D1-80E0-4C65-832A-676B72B85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CCD5F1-57C1-8902-C9E4-1E1DA1C7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4BA15-B1B0-D6B7-486B-4E718CA9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714A36-1878-8C57-21E1-C26271B1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59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7E4C11-97D8-06E5-A37A-A5F6BF98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297BCD-97DB-FBCF-0721-D22B9F2C4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94E8E6-7E92-4B03-00AE-E8A508F6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89D6CE-A0BE-799C-1061-F7A0C65F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001B95-0BB2-01B2-794D-1ACD7146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82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432216-0036-140E-A5E7-451BE01C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30C1A7-F0A6-130D-5587-919E946F9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E5EBB4-89DF-D4AD-5802-42A1495CE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ADEDDA-BA72-7C27-CA48-ABC22620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9F9068-6ED5-971D-F3E0-764030E6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B2694F-E2AD-63A0-26D8-89609DF9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14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A4843A-F7E3-086F-0D8A-C217C906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575D33-C065-BB9B-CD9F-E627E09F7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8EB15-C718-6CCB-59F6-3BB28FE94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83A3CD-4BD7-DD10-D392-E711DB996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394018C-454E-C5C1-513D-BCBEE3942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541E7BA-E4E6-43DC-652B-B698FFAB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B75F900-7CC6-4F4B-AD8C-8D86E1EC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8C032F8-6E0A-13C9-05D6-96F5C7CD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18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DB748-8F8E-DF9A-9330-FF32A435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F9D0A24-4D31-71EE-5010-E78E71B4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254AF2-0EEA-8D6C-BE28-350F75A1E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000A96A-A81D-5179-6D14-0669DD99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94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B34B7F0-18D2-D4E6-9A94-EEB211E2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573FFE7-0D41-A30E-5E39-89E296E2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9808C4-3110-EB5D-F9D4-890E4E61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70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D12E52-EA71-4670-8784-6E32CC7B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8D25B9-FC62-1800-F3D3-DD0C926D4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860EED6-C1FA-13D5-F27B-A55DE097D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E041E5B-8C45-652A-BCEB-5AD65E84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71BD70-B1E8-1EF7-665B-95D43AC0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046ADF-EAD7-17D0-CC6B-EE491EA1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69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21F462-AD92-9315-3D51-2E83000D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AC70D90-20B1-E887-2AC0-FA4794304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A196F8-20E1-E699-E235-3D82A5E3E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BEAFC8-E3FB-D48C-3F04-9D4A1090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94A78A-DBE4-B94C-ADA3-E8750E76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1A90C0-6772-33D8-487B-0D148D75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5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51C8FF-EFAD-6D04-7FCC-D0B85398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8BAD83-0C7E-09AB-D2B7-0D771C530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9D7DAB-C0EE-5354-4F1A-36FA785E4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DF2C3-8BA7-D74C-958A-D38E1973635B}" type="datetimeFigureOut">
              <a:rPr kumimoji="1" lang="ja-JP" altLang="en-US" smtClean="0"/>
              <a:t>2023/8/31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659FD1-AC80-C8E4-4992-5E5D788CB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89CA86-E91A-AFCD-1516-36BB51024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FDCF0-151A-8A47-A23B-9548B14349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39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149B3F82-A088-2166-046E-CBDA5E8E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9635">
            <a:off x="-681682" y="-416272"/>
            <a:ext cx="7772400" cy="325700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9ED76BE-1F2B-7D51-EB4C-51A59ED7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6063" cy="6858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F5CBEA3-B701-5C65-A2E9-DE94E1EF0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154" y="0"/>
            <a:ext cx="1214846" cy="6858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11C1A18-7BBC-31B9-2503-5D9E566F6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0" y="1193695"/>
            <a:ext cx="723900" cy="6858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BDE0BBB-2801-F884-0234-2BB87EFF4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651" y="2413000"/>
            <a:ext cx="4381500" cy="1016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4C2DFA0-37BF-3E3B-2D77-9F16A0F37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051" y="3684029"/>
            <a:ext cx="5600700" cy="7874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95B7757-8579-68BA-3B1F-DEA3DF9F2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257" y="5298578"/>
            <a:ext cx="1078715" cy="1123661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4EDB4B5-F911-EB45-9606-F02F3D0C20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308" y="5018251"/>
            <a:ext cx="1193060" cy="140398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E00B8DE9-1613-55C3-62D7-0ED1DE1C4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881" y="4278339"/>
            <a:ext cx="1666395" cy="21439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D44A379-8E16-1CD8-49E5-2912ED013B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9917" y="4400780"/>
            <a:ext cx="2229550" cy="202145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1A9D0799-EA4F-417B-94D6-1FFAC2406A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14587">
            <a:off x="3730151" y="434149"/>
            <a:ext cx="381000" cy="6350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1CA10CFA-1649-F395-85A9-413F4FC390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277463">
            <a:off x="1565477" y="2338735"/>
            <a:ext cx="711200" cy="52070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4774B82-A9A8-1F74-8009-F6636C2A2E29}"/>
              </a:ext>
            </a:extLst>
          </p:cNvPr>
          <p:cNvSpPr txBox="1"/>
          <p:nvPr/>
        </p:nvSpPr>
        <p:spPr>
          <a:xfrm>
            <a:off x="5590358" y="4726458"/>
            <a:ext cx="104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Team-B</a:t>
            </a:r>
            <a:endParaRPr kumimoji="1" lang="ja-JP" altLang="en-US">
              <a:solidFill>
                <a:schemeClr val="bg2">
                  <a:lumMod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10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FF1A899-2691-3299-379F-3B1CDB1C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2259948"/>
            <a:ext cx="7772400" cy="23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4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3C78315-DB28-E14B-C5A7-131CD27D755F}"/>
              </a:ext>
            </a:extLst>
          </p:cNvPr>
          <p:cNvSpPr/>
          <p:nvPr/>
        </p:nvSpPr>
        <p:spPr>
          <a:xfrm>
            <a:off x="5000721" y="4690554"/>
            <a:ext cx="1095279" cy="96523"/>
          </a:xfrm>
          <a:prstGeom prst="rect">
            <a:avLst/>
          </a:prstGeom>
          <a:solidFill>
            <a:srgbClr val="F0BB40"/>
          </a:solidFill>
          <a:ln>
            <a:solidFill>
              <a:srgbClr val="F0B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134A3BB-3835-DCCE-EFF7-9DF13689DE9F}"/>
              </a:ext>
            </a:extLst>
          </p:cNvPr>
          <p:cNvSpPr/>
          <p:nvPr/>
        </p:nvSpPr>
        <p:spPr>
          <a:xfrm>
            <a:off x="3753831" y="4361935"/>
            <a:ext cx="2230100" cy="96523"/>
          </a:xfrm>
          <a:prstGeom prst="rect">
            <a:avLst/>
          </a:prstGeom>
          <a:solidFill>
            <a:srgbClr val="F0BB40"/>
          </a:solidFill>
          <a:ln>
            <a:solidFill>
              <a:srgbClr val="F0B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FF1A899-2691-3299-379F-3B1CDB1C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777137"/>
            <a:ext cx="7772400" cy="233810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3A0B698-6838-143A-FBBB-FBC7A270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685" y="3523756"/>
            <a:ext cx="2546628" cy="234935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FA96C58-30B3-8D12-F6DE-8DABF1712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31" y="3153069"/>
            <a:ext cx="393700" cy="5588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7FF0F2-009F-493E-28FD-B3CC84FF921D}"/>
              </a:ext>
            </a:extLst>
          </p:cNvPr>
          <p:cNvSpPr txBox="1"/>
          <p:nvPr/>
        </p:nvSpPr>
        <p:spPr>
          <a:xfrm>
            <a:off x="6096000" y="334253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このことを</a:t>
            </a:r>
            <a:r>
              <a:rPr lang="en-US" altLang="ja-JP" sz="1200" dirty="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……</a:t>
            </a:r>
            <a:r>
              <a:rPr lang="ja-JP" altLang="en-US" sz="120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。</a:t>
            </a:r>
            <a:endParaRPr kumimoji="1" lang="ja-JP" altLang="en-US" sz="1200">
              <a:solidFill>
                <a:schemeClr val="bg2">
                  <a:lumMod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88B275-ABF0-0F65-A6B0-158DFD97DCB6}"/>
              </a:ext>
            </a:extLst>
          </p:cNvPr>
          <p:cNvSpPr txBox="1"/>
          <p:nvPr/>
        </p:nvSpPr>
        <p:spPr>
          <a:xfrm>
            <a:off x="3401261" y="4125247"/>
            <a:ext cx="371835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「ピアノを楽しみたい」</a:t>
            </a:r>
            <a:endParaRPr lang="en-US" altLang="ja-JP" sz="2000" dirty="0">
              <a:solidFill>
                <a:schemeClr val="bg2">
                  <a:lumMod val="2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200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「子どもに、楽しんで</a:t>
            </a:r>
            <a:endParaRPr lang="en-US" altLang="ja-JP" sz="2000" dirty="0">
              <a:solidFill>
                <a:schemeClr val="bg2">
                  <a:lumMod val="2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200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　音楽に触れてもらいたい」</a:t>
            </a:r>
            <a:endParaRPr lang="en-US" altLang="ja-JP" sz="2000" dirty="0">
              <a:solidFill>
                <a:schemeClr val="bg2">
                  <a:lumMod val="2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en-US" altLang="ja-JP" dirty="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	</a:t>
            </a:r>
            <a:r>
              <a:rPr lang="ja-JP" altLang="en-US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と考えているみなさんに</a:t>
            </a:r>
            <a:endParaRPr lang="en-US" altLang="ja-JP" dirty="0">
              <a:solidFill>
                <a:schemeClr val="bg2">
                  <a:lumMod val="2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40652A-5FDF-0A13-FBED-6DB074D93E26}"/>
              </a:ext>
            </a:extLst>
          </p:cNvPr>
          <p:cNvSpPr txBox="1"/>
          <p:nvPr/>
        </p:nvSpPr>
        <p:spPr>
          <a:xfrm>
            <a:off x="3753831" y="5615843"/>
            <a:ext cx="3672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rgbClr val="CA4931"/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知ってほしい！</a:t>
            </a:r>
            <a:endParaRPr kumimoji="1" lang="en-US" altLang="ja-JP" sz="2400" dirty="0">
              <a:solidFill>
                <a:srgbClr val="CA4931"/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160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そしてレッスンを始めてほしい</a:t>
            </a:r>
            <a:r>
              <a:rPr lang="en-US" altLang="ja-JP" sz="1600" dirty="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……</a:t>
            </a:r>
            <a:r>
              <a:rPr lang="ja-JP" altLang="en-US" sz="1600">
                <a:solidFill>
                  <a:schemeClr val="bg2">
                    <a:lumMod val="25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！</a:t>
            </a:r>
            <a:endParaRPr kumimoji="1" lang="ja-JP" altLang="en-US" sz="1600">
              <a:solidFill>
                <a:schemeClr val="bg2">
                  <a:lumMod val="25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EE82615A-39B7-E409-27A6-D305FADA963A}"/>
              </a:ext>
            </a:extLst>
          </p:cNvPr>
          <p:cNvSpPr/>
          <p:nvPr/>
        </p:nvSpPr>
        <p:spPr>
          <a:xfrm>
            <a:off x="3262184" y="3954162"/>
            <a:ext cx="4003589" cy="1569308"/>
          </a:xfrm>
          <a:prstGeom prst="roundRect">
            <a:avLst/>
          </a:prstGeom>
          <a:noFill/>
          <a:ln>
            <a:solidFill>
              <a:srgbClr val="CA49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99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B70F77-36D4-004F-E719-EF5104A5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04" y="1740245"/>
            <a:ext cx="8976591" cy="16887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3E6C3EE-5131-DCBF-B7A8-B476F844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8951">
            <a:off x="7725765" y="3678883"/>
            <a:ext cx="2438400" cy="2540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654E6A-04DE-CCCC-59EE-452A53D15CB4}"/>
              </a:ext>
            </a:extLst>
          </p:cNvPr>
          <p:cNvSpPr txBox="1"/>
          <p:nvPr/>
        </p:nvSpPr>
        <p:spPr>
          <a:xfrm>
            <a:off x="9365095" y="3853397"/>
            <a:ext cx="2245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こんな</a:t>
            </a:r>
            <a:r>
              <a:rPr lang="en-US" altLang="ja-JP" sz="1600" dirty="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WEB</a:t>
            </a:r>
            <a:r>
              <a:rPr lang="ja-JP" altLang="en-US" sz="160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サイトを</a:t>
            </a:r>
            <a:endParaRPr lang="en-US" altLang="ja-JP" sz="1600" dirty="0">
              <a:solidFill>
                <a:schemeClr val="bg2">
                  <a:lumMod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  <a:p>
            <a:r>
              <a:rPr lang="ja-JP" altLang="en-US" sz="1600">
                <a:solidFill>
                  <a:schemeClr val="bg2">
                    <a:lumMod val="50000"/>
                  </a:schemeClr>
                </a:solidFill>
                <a:latin typeface="Tsukushi A Round Gothic Regular" panose="02020400000000000000" pitchFamily="18" charset="-128"/>
                <a:ea typeface="Tsukushi A Round Gothic Regular" panose="02020400000000000000" pitchFamily="18" charset="-128"/>
              </a:rPr>
              <a:t>つくるぞー！</a:t>
            </a:r>
            <a:endParaRPr lang="en-US" altLang="ja-JP" sz="1400" dirty="0">
              <a:solidFill>
                <a:schemeClr val="bg2">
                  <a:lumMod val="50000"/>
                </a:schemeClr>
              </a:solidFill>
              <a:latin typeface="Tsukushi A Round Gothic Regular" panose="02020400000000000000" pitchFamily="18" charset="-128"/>
              <a:ea typeface="Tsukushi A Round Gothic Regula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3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F17AF14-2CD5-50A6-BCA6-996ABE6C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466"/>
            <a:ext cx="7772400" cy="56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79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661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47</Words>
  <Application>Microsoft Macintosh PowerPoint</Application>
  <PresentationFormat>ワイド画面</PresentationFormat>
  <Paragraphs>11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Tsukushi A Round Gothic Regular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こむぎ</dc:creator>
  <cp:lastModifiedBy>こむぎ</cp:lastModifiedBy>
  <cp:revision>1</cp:revision>
  <dcterms:created xsi:type="dcterms:W3CDTF">2023-08-31T12:03:22Z</dcterms:created>
  <dcterms:modified xsi:type="dcterms:W3CDTF">2023-08-31T13:40:21Z</dcterms:modified>
</cp:coreProperties>
</file>